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58" r:id="rId6"/>
    <p:sldId id="259" r:id="rId7"/>
    <p:sldId id="272" r:id="rId8"/>
    <p:sldId id="273" r:id="rId9"/>
    <p:sldId id="274" r:id="rId10"/>
    <p:sldId id="275" r:id="rId11"/>
    <p:sldId id="276" r:id="rId12"/>
    <p:sldId id="260" r:id="rId13"/>
    <p:sldId id="261" r:id="rId14"/>
    <p:sldId id="262" r:id="rId15"/>
    <p:sldId id="263" r:id="rId16"/>
    <p:sldId id="264" r:id="rId17"/>
    <p:sldId id="265" r:id="rId18"/>
    <p:sldId id="277" r:id="rId19"/>
    <p:sldId id="267" r:id="rId20"/>
    <p:sldId id="269" r:id="rId21"/>
    <p:sldId id="26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30" autoAdjust="0"/>
    <p:restoredTop sz="94690" autoAdjust="0"/>
  </p:normalViewPr>
  <p:slideViewPr>
    <p:cSldViewPr>
      <p:cViewPr varScale="1">
        <p:scale>
          <a:sx n="66" d="100"/>
          <a:sy n="66" d="100"/>
        </p:scale>
        <p:origin x="-127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BC7F0-3097-4C86-9E80-80989D0851F4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347D-3FE4-4633-94B1-DC2FB5AEE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772400" cy="1470025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/>
              <a:t>Welcome To My Presentation On </a:t>
            </a:r>
            <a:br>
              <a:rPr lang="en-US" dirty="0" smtClean="0"/>
            </a:br>
            <a:r>
              <a:rPr lang="en-US" dirty="0" smtClean="0"/>
              <a:t>Tutor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3200"/>
            <a:ext cx="6400800" cy="1752600"/>
          </a:xfrm>
          <a:solidFill>
            <a:srgbClr val="FFC000"/>
          </a:solidFill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Name : Md.Shaharia </a:t>
            </a:r>
            <a:r>
              <a:rPr lang="en-US" dirty="0" err="1" smtClean="0">
                <a:solidFill>
                  <a:srgbClr val="FF0000"/>
                </a:solidFill>
              </a:rPr>
              <a:t>Hasan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Id:210103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Session:2021-22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228600" y="4648200"/>
            <a:ext cx="1981200" cy="1524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6553200" y="152400"/>
            <a:ext cx="1905000" cy="1143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Admin can Update information of all Students.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Screenshot (5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Admin can Update all information of all Tutors.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Screenshot (5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About Section of my Project…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 descr="Screenshot (3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6388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38).pn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3429000"/>
          </a:xfrm>
        </p:spPr>
      </p:pic>
      <p:sp>
        <p:nvSpPr>
          <p:cNvPr id="8" name="Rectangle 7"/>
          <p:cNvSpPr/>
          <p:nvPr/>
        </p:nvSpPr>
        <p:spPr>
          <a:xfrm>
            <a:off x="0" y="3505200"/>
            <a:ext cx="9144000" cy="297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shot (3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6600"/>
            <a:ext cx="91440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417638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Registration Section….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 descr="Screenshot (4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2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Login Section….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 descr="Screenshot (4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2954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Contact Section….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 descr="Screenshot (4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Search Tutor Section …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0"/>
            <a:ext cx="9144000" cy="571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shot (5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Profile Section…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 descr="Screenshot (4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Key Features Of Tutor Management System….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  <a:solidFill>
            <a:schemeClr val="accent2">
              <a:lumMod val="50000"/>
            </a:schemeClr>
          </a:solidFill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1.Tutor and Student both can easily registration and login into this website.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2.Student can easily find their required tutor by using this website.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3.For tutor there is no hassle to find Tuition according their qualification.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4.Tutor and Student both can give their feedback how they benefitted or not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67000" y="-838200"/>
            <a:ext cx="13335000" cy="1143000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Connect data base in mongo db….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Screenshot (4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6999" y="167655"/>
            <a:ext cx="13334999" cy="83036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1000"/>
            <a:ext cx="9144000" cy="7391400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Thank </a:t>
            </a:r>
            <a:r>
              <a:rPr lang="en-US" dirty="0">
                <a:solidFill>
                  <a:srgbClr val="FF0000"/>
                </a:solidFill>
              </a:rPr>
              <a:t>you for your attention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3352800" y="3886200"/>
            <a:ext cx="2590800" cy="1905000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Language used for developed this project.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1.FOR FRONTEND: I used here HTML,CSS,AND JAVASCRIPT.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2.FOR BACKEND:I used here </a:t>
            </a:r>
            <a:r>
              <a:rPr lang="en-US" dirty="0" smtClean="0">
                <a:solidFill>
                  <a:schemeClr val="accent2"/>
                </a:solidFill>
              </a:rPr>
              <a:t>NODE.JS</a:t>
            </a:r>
          </a:p>
          <a:p>
            <a:pPr>
              <a:buNone/>
            </a:pPr>
            <a:r>
              <a:rPr lang="en-US" dirty="0" smtClean="0">
                <a:solidFill>
                  <a:srgbClr val="00B0F0"/>
                </a:solidFill>
              </a:rPr>
              <a:t>3.FOR DATABASE: I used here NON SQL database MONGODB.</a:t>
            </a:r>
            <a:endParaRPr 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endParaRPr lang="en-US" dirty="0" smtClean="0">
              <a:solidFill>
                <a:srgbClr val="00B050"/>
              </a:solidFill>
            </a:endParaRPr>
          </a:p>
          <a:p>
            <a:endParaRPr lang="en-US" dirty="0" smtClean="0">
              <a:solidFill>
                <a:srgbClr val="00B050"/>
              </a:solidFill>
            </a:endParaRPr>
          </a:p>
          <a:p>
            <a:endParaRPr lang="en-US" dirty="0" smtClean="0">
              <a:solidFill>
                <a:srgbClr val="00B050"/>
              </a:solidFill>
            </a:endParaRPr>
          </a:p>
          <a:p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Here </a:t>
            </a:r>
            <a:r>
              <a:rPr lang="en-US" dirty="0" smtClean="0">
                <a:solidFill>
                  <a:srgbClr val="00B050"/>
                </a:solidFill>
              </a:rPr>
              <a:t>I am starting to show you the  every pages and  subpages of my Tutor </a:t>
            </a:r>
            <a:r>
              <a:rPr lang="en-US" dirty="0" smtClean="0">
                <a:solidFill>
                  <a:srgbClr val="00B050"/>
                </a:solidFill>
              </a:rPr>
              <a:t>Management System </a:t>
            </a:r>
            <a:r>
              <a:rPr lang="en-US" dirty="0" smtClean="0">
                <a:solidFill>
                  <a:srgbClr val="00B050"/>
                </a:solidFill>
              </a:rPr>
              <a:t>Project.</a:t>
            </a:r>
          </a:p>
          <a:p>
            <a:pPr>
              <a:buNone/>
            </a:pPr>
            <a:r>
              <a:rPr lang="en-US" dirty="0" smtClean="0"/>
              <a:t>        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Lets show the pages….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Explosion 2 3"/>
          <p:cNvSpPr/>
          <p:nvPr/>
        </p:nvSpPr>
        <p:spPr>
          <a:xfrm>
            <a:off x="0" y="0"/>
            <a:ext cx="3581400" cy="22860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>
            <a:off x="5257800" y="3810000"/>
            <a:ext cx="3886200" cy="30480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4478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Homepage of my project..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Content Placeholder 3" descr="Screenshot (3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5626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bg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Admin Section of my project…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Content Placeholder 3" descr="Screenshot (3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334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Admin can do here…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Screenshot (5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Admin can View all Students.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Screenshot (5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Admin can View all Tutors.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Screenshot (5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6388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207</Words>
  <Application>Microsoft Office PowerPoint</Application>
  <PresentationFormat>On-screen Show (4:3)</PresentationFormat>
  <Paragraphs>36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Welcome To My Presentation On  Tutor Management System</vt:lpstr>
      <vt:lpstr>Key Features Of Tutor Management System….</vt:lpstr>
      <vt:lpstr>Language used for developed this project.</vt:lpstr>
      <vt:lpstr>Slide 4</vt:lpstr>
      <vt:lpstr>Homepage of my project..</vt:lpstr>
      <vt:lpstr>Admin Section of my project…</vt:lpstr>
      <vt:lpstr>Admin can do here…</vt:lpstr>
      <vt:lpstr>Admin can View all Students.</vt:lpstr>
      <vt:lpstr>Admin can View all Tutors.</vt:lpstr>
      <vt:lpstr>Admin can Update information of all Students.</vt:lpstr>
      <vt:lpstr>Admin can Update all information of all Tutors.</vt:lpstr>
      <vt:lpstr>About Section of my Project…</vt:lpstr>
      <vt:lpstr>Slide 13</vt:lpstr>
      <vt:lpstr>Registration Section….</vt:lpstr>
      <vt:lpstr>Slide 15</vt:lpstr>
      <vt:lpstr>Login Section….</vt:lpstr>
      <vt:lpstr>Contact Section….</vt:lpstr>
      <vt:lpstr>Search Tutor Section …</vt:lpstr>
      <vt:lpstr>Profile Section…</vt:lpstr>
      <vt:lpstr>Connect data base in mongo db….</vt:lpstr>
      <vt:lpstr>Thank you for your attention!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 Tutor Management System</dc:title>
  <dc:creator>User</dc:creator>
  <cp:lastModifiedBy>User</cp:lastModifiedBy>
  <cp:revision>29</cp:revision>
  <dcterms:created xsi:type="dcterms:W3CDTF">2024-11-29T12:20:30Z</dcterms:created>
  <dcterms:modified xsi:type="dcterms:W3CDTF">2025-01-04T08:23:13Z</dcterms:modified>
</cp:coreProperties>
</file>